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8341" r:id="rId3"/>
    <p:sldId id="8342" r:id="rId4"/>
    <p:sldId id="8343" r:id="rId5"/>
    <p:sldId id="834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14BC6C-1531-4CD8-9E2C-766EEB3474A9}" v="1" dt="2018-11-01T08:58:35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53" d="100"/>
          <a:sy n="53" d="100"/>
        </p:scale>
        <p:origin x="2688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12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9D56-2A1B-4AA1-8397-3704045AE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04C62-B1D4-4CA2-9DFA-80BA45C6B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BC9E2-80AC-45BD-B0F4-DD29C2C7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FD8B1-DF9E-4613-ADD9-6B22A17C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31271-CD2F-4FBF-BB91-FD92DF67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DC7C-7158-4F2D-8D02-3C08525E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46255-486E-4255-AAE6-2053667FB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36E14-5C8A-432F-847E-3B6C4DB83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CF213-7766-407A-B98E-F38D7484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556DC-D414-4565-96DF-F2234D21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52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3125B-5A65-48A4-8CCB-50FB6319D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2195F-21B5-45C2-A313-BBB4FDF47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6EAF0-C8CB-4299-A8EA-298D5A1C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10373-E04C-4084-A06F-AE776918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8F31E-2B6B-45BF-8638-E901FBD2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12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719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25544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83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64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629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989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2910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080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B03A-6E0F-4FDA-BFD3-D7DA4F19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81DE-36B3-476F-9215-92A9E79D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8D660-EAEF-4270-ACB5-176C539B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8182E-005E-4EF2-9EA0-2A32A7D63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AC059-3D62-453E-BEAD-C6C9D96E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77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2542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63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900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09045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773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407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860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452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2848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46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6145-EBF1-42AD-9AB2-A032366F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547E0-811E-4FD6-A892-871C17ACB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0CD7-DA61-47C6-B479-357EB546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8FF02-C8FF-4743-914B-CDDFBBB2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4F3D5-C49D-4E77-B131-4F80132E6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520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5408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2083-59EF-43D3-8853-9EB67E4E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10D0-9F52-496B-8671-E23AB9C3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6126D-9A7D-4514-8592-25469AD3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E124A5-38CE-4D1A-8273-26AB6AA2B542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5/29/2019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0D57E-A67A-408F-B295-6E79A882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2419C-D5A8-4750-AB34-2AF89CB7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CAEB98-6426-4FC1-9801-338F98AD156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096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lank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C57D-8802-4BDD-B9E2-11B606F13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B2DDE-1BB0-4077-8617-421AC71C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606AF-8369-416D-BDC9-9EC7E130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24F8-5348-4215-9F28-3D4502A7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3C8-16AE-4E07-8405-752595100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96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47295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74115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57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36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2018 Microsoft Corporation. All rights reserved. </a:t>
            </a:r>
          </a:p>
        </p:txBody>
      </p:sp>
      <p:pic>
        <p:nvPicPr>
          <p:cNvPr id="6" name="MS 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54121" y="2949303"/>
            <a:ext cx="4483757" cy="9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91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555FE-1A25-470F-9400-806E2FDA6E45}"/>
              </a:ext>
            </a:extLst>
          </p:cNvPr>
          <p:cNvSpPr txBox="1"/>
          <p:nvPr userDrawn="1"/>
        </p:nvSpPr>
        <p:spPr>
          <a:xfrm>
            <a:off x="436378" y="6431031"/>
            <a:ext cx="964896" cy="950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86">
                <a:solidFill>
                  <a:schemeClr val="tx1"/>
                </a:solidFill>
              </a:rPr>
              <a:t>© Microsoft Corporation</a:t>
            </a:r>
            <a:endParaRPr lang="en-US" sz="784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771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60713" y="0"/>
            <a:ext cx="11034499" cy="1143000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614295" y="6461650"/>
            <a:ext cx="1814238" cy="12857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4294" y="1371600"/>
            <a:ext cx="10599768" cy="4953000"/>
          </a:xfrm>
        </p:spPr>
        <p:txBody>
          <a:bodyPr>
            <a:noAutofit/>
          </a:bodyPr>
          <a:lstStyle>
            <a:lvl1pPr marL="0" indent="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None/>
              <a:defRPr lang="en-US" sz="2400" kern="1200" spc="-20" baseline="0" dirty="0" smtClean="0">
                <a:solidFill>
                  <a:srgbClr val="666666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defRPr lang="en-US" sz="2400" kern="1200" spc="-20" baseline="0" dirty="0" smtClean="0">
                <a:solidFill>
                  <a:srgbClr val="666666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defRPr lang="en-US" sz="2400" kern="1200" spc="-20" baseline="0" dirty="0" smtClean="0">
                <a:solidFill>
                  <a:srgbClr val="666666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defRPr lang="en-US" sz="2400" kern="1200" spc="-20" baseline="0" dirty="0" smtClean="0">
                <a:solidFill>
                  <a:srgbClr val="666666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defRPr lang="en-US" sz="2400" kern="1200" spc="-20" baseline="0" dirty="0">
                <a:solidFill>
                  <a:srgbClr val="666666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834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EFD9-FEBB-41DF-9F4B-AD028590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66BE-807A-4C98-A84A-37831A159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0CEC-E819-48E4-91C8-8A0787D0A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5F4D5-8704-4469-9E97-288025F4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11BBA-1C12-4BF5-97C4-F4BD21CF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78356-1CC5-4771-B97B-A025EEDD0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19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5393065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9CF9-0C74-40B2-ACF1-2A5A4A792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2ECF2-A2DB-46C5-A2EE-BD48117E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1AD07-95CD-4087-9F95-D16ADBE83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C40B58-BEF4-4FF1-809A-BB3135674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0CAE8-C7D9-4535-9E3E-6B16799E8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DEA36A-E059-492E-B789-8CDF12DD6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AC105B-B1D5-4284-ABA8-963A0177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74AEF-6CA2-4DB2-AFA0-9E4FA2E8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21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8670-0EA7-4D61-8914-2F29742D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3D2D9-9970-4112-AEE9-D8080B472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8FD3-CBC2-4E6C-BF52-C00C6781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54E5C-C567-4347-96E4-93EF8CF5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5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95FE5B-4EAD-4BB9-96F6-3154C8AF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6A2AB-2186-4384-8B02-2FB5D154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052B6-AEFA-4989-9266-8C344388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9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3764-93B6-4264-B978-D68F41A4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F22A-8BAE-4665-9BB8-0D58855D9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87415-0429-42ED-BCDB-2F015389B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A5C48-C960-4F87-824D-EE464546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ED5DC-3475-44FB-96E5-79830025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498C-87B2-4714-912A-A1AB7CB5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8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EA32-1BCB-4BA7-A4CF-172D5125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D40FE-4AD0-4795-99BA-EC46AAAFE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1BD2C-3C31-44B3-8CF6-5182A08CB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BC2E1-EB8F-449E-A89A-0C33B94E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484D8-7C61-4DB6-B948-948E3773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967FB-3EB9-414A-8410-42BD1012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9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19D5DD-4A7D-4C19-8F37-19ABEAA3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D666F-0B8F-44D8-A081-66F6DCD85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49B2D-4426-40C8-B255-735D9ECF9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E2A7F-7E5F-46D8-9D4E-26F7E50B2FFC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8C73D-2706-4C8B-98FE-2AC242335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80472-147A-4A52-BB46-2AE259F36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CC7BA-FF85-4DEE-A645-28B3E452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0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cloud-platform/windows-server-200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icrosoft.com/en-us/sql-server/sql-server-200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2E34-E7D8-4C42-8366-9DE87EF1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3" y="2388675"/>
            <a:ext cx="7704400" cy="1920526"/>
          </a:xfrm>
        </p:spPr>
        <p:txBody>
          <a:bodyPr/>
          <a:lstStyle/>
          <a:p>
            <a:r>
              <a:rPr lang="en-US" b="1" dirty="0"/>
              <a:t>Prepare for SQL Server and Windows Server 2008 end of support with Azure Stack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D8E85-024E-43D9-8714-C4BBAE62B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9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30722-3859-4ABF-85EA-36BAD18BD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29"/>
          <a:stretch/>
        </p:blipFill>
        <p:spPr>
          <a:xfrm>
            <a:off x="0" y="1258588"/>
            <a:ext cx="12192000" cy="4008356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D91EA5-C66F-4107-8937-F8290C540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00" t="84658" b="298"/>
          <a:stretch/>
        </p:blipFill>
        <p:spPr>
          <a:xfrm>
            <a:off x="6973824" y="5599412"/>
            <a:ext cx="5218176" cy="694944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D6725082-E076-44AF-88CF-F2CD7036A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58" r="51350" b="-2078"/>
          <a:stretch/>
        </p:blipFill>
        <p:spPr>
          <a:xfrm>
            <a:off x="164592" y="5599412"/>
            <a:ext cx="5931408" cy="8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73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681E-395E-4151-A6EB-F36701217485}"/>
              </a:ext>
            </a:extLst>
          </p:cNvPr>
          <p:cNvSpPr txBox="1">
            <a:spLocks/>
          </p:cNvSpPr>
          <p:nvPr/>
        </p:nvSpPr>
        <p:spPr>
          <a:xfrm>
            <a:off x="399076" y="540956"/>
            <a:ext cx="4910750" cy="100406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SQL Server 2008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FA148C70-E32C-4E17-A477-F46C3BA8B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11" y="2287116"/>
            <a:ext cx="1428750" cy="104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BDA70-49DD-4343-BB58-1E6EC2440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724" y="2287116"/>
            <a:ext cx="1428750" cy="1047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269C04-98DA-4E86-A95B-7025153674AC}"/>
              </a:ext>
            </a:extLst>
          </p:cNvPr>
          <p:cNvSpPr/>
          <p:nvPr/>
        </p:nvSpPr>
        <p:spPr>
          <a:xfrm>
            <a:off x="65163" y="3769558"/>
            <a:ext cx="581222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wf_segoe-ui_light"/>
              </a:rPr>
              <a:t>Migrate to Azure or Azure Stack with free security updates</a:t>
            </a:r>
          </a:p>
          <a:p>
            <a:pPr algn="ctr" fontAlgn="base"/>
            <a:endParaRPr lang="en-US" b="1" i="0" u="none" strike="noStrike" dirty="0">
              <a:solidFill>
                <a:srgbClr val="000000"/>
              </a:solidFill>
              <a:effectLst/>
              <a:latin typeface="wf_segoe-ui_ligh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Rehost your SQL Server 2008 and 2008 R2 with few or no application code changes in Azure SQL Database Managed Instance for a “version-free” platform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Or, move to Azure Stack Virtual Machines to get three years of Extended Security Updates at no additional charge and upgrade to a newer version when ready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Use existing licenses and save up to 55 percent with Azure Hybrid Benefit on Azure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C0470-2D3B-4B38-87BE-9016205B56E4}"/>
              </a:ext>
            </a:extLst>
          </p:cNvPr>
          <p:cNvSpPr/>
          <p:nvPr/>
        </p:nvSpPr>
        <p:spPr>
          <a:xfrm>
            <a:off x="6314615" y="3769558"/>
            <a:ext cx="581222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Upgrade on-premises and stay protected</a:t>
            </a:r>
          </a:p>
          <a:p>
            <a:pPr fontAlgn="base"/>
            <a:endParaRPr lang="en-US" sz="16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Upgrade to SQL Server 2017 for greater security, performance, availability and innovation with cloud analytics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For continued protection beyond the deadline, buy up to three years of Extended Security Updates—cover only the workloads you need while you upgrade</a:t>
            </a:r>
          </a:p>
        </p:txBody>
      </p:sp>
    </p:spTree>
    <p:extLst>
      <p:ext uri="{BB962C8B-B14F-4D97-AF65-F5344CB8AC3E}">
        <p14:creationId xmlns:p14="http://schemas.microsoft.com/office/powerpoint/2010/main" val="1847124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681E-395E-4151-A6EB-F36701217485}"/>
              </a:ext>
            </a:extLst>
          </p:cNvPr>
          <p:cNvSpPr txBox="1">
            <a:spLocks/>
          </p:cNvSpPr>
          <p:nvPr/>
        </p:nvSpPr>
        <p:spPr>
          <a:xfrm>
            <a:off x="399076" y="540956"/>
            <a:ext cx="4910750" cy="100406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Windows 2008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69C04-98DA-4E86-A95B-7025153674AC}"/>
              </a:ext>
            </a:extLst>
          </p:cNvPr>
          <p:cNvSpPr/>
          <p:nvPr/>
        </p:nvSpPr>
        <p:spPr>
          <a:xfrm>
            <a:off x="65163" y="3769558"/>
            <a:ext cx="581222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wf_segoe-ui_light"/>
              </a:rPr>
              <a:t>Migrate to Azure or Azure Stack with free security updates</a:t>
            </a:r>
          </a:p>
          <a:p>
            <a:pPr algn="ctr" fontAlgn="base"/>
            <a:endParaRPr lang="en-US" b="1" i="0" u="none" strike="noStrike" dirty="0">
              <a:solidFill>
                <a:srgbClr val="000000"/>
              </a:solidFill>
              <a:effectLst/>
              <a:latin typeface="wf_segoe-ui_ligh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Rehost Windows Server 2008 and 2008 R2 workloads to Azure or Azure Stack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Get three years of Extended Security Updates at no additional charge, and upgrade to a current version when ready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Use existing licenses and save up to 80 percent on Azure Virtual Machines with Azure Hybrid Benefit and Reserved Instances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C0470-2D3B-4B38-87BE-9016205B56E4}"/>
              </a:ext>
            </a:extLst>
          </p:cNvPr>
          <p:cNvSpPr/>
          <p:nvPr/>
        </p:nvSpPr>
        <p:spPr>
          <a:xfrm>
            <a:off x="6314615" y="3769558"/>
            <a:ext cx="581222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Upgrade on-premises and stay protected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Upgrade to Windows Server 2016 for greater innovation, built-in security, and container support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For continued protection beyond the deadline, buy up to three years of Extended Security Updates—cover only the servers you need while you upgrade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8F0C0C9-DC96-4EE7-9C2F-E25DF0D7A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57" y="1958630"/>
            <a:ext cx="1905434" cy="1397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528B12-5172-41B8-AC79-6676CCA54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101" y="2012324"/>
            <a:ext cx="1832215" cy="13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29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95FECCA1-4E19-4BA9-88D2-23E884C941F9}" vid="{438D4E79-81D3-441E-A7E1-21628F74926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ACCE9C6517A140B869B4043B3B59AE" ma:contentTypeVersion="12" ma:contentTypeDescription="Create a new document." ma:contentTypeScope="" ma:versionID="00012a2c559fd1660c2d724970a59d7a">
  <xsd:schema xmlns:xsd="http://www.w3.org/2001/XMLSchema" xmlns:xs="http://www.w3.org/2001/XMLSchema" xmlns:p="http://schemas.microsoft.com/office/2006/metadata/properties" xmlns:ns2="794d2c2f-c393-41fe-8988-87954d1a28f3" xmlns:ns3="1812c396-7c8a-4f88-9713-e79c39d411f6" targetNamespace="http://schemas.microsoft.com/office/2006/metadata/properties" ma:root="true" ma:fieldsID="717328ce498a1ee467e8b070514a645b" ns2:_="" ns3:_="">
    <xsd:import namespace="794d2c2f-c393-41fe-8988-87954d1a28f3"/>
    <xsd:import namespace="1812c396-7c8a-4f88-9713-e79c39d41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4d2c2f-c393-41fe-8988-87954d1a28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2c396-7c8a-4f88-9713-e79c39d411f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94d2c2f-c393-41fe-8988-87954d1a28f3" xsi:nil="true"/>
  </documentManagement>
</p:properties>
</file>

<file path=customXml/itemProps1.xml><?xml version="1.0" encoding="utf-8"?>
<ds:datastoreItem xmlns:ds="http://schemas.openxmlformats.org/officeDocument/2006/customXml" ds:itemID="{F91149B5-C29C-4ADE-8D62-74077B2C7BF2}"/>
</file>

<file path=customXml/itemProps2.xml><?xml version="1.0" encoding="utf-8"?>
<ds:datastoreItem xmlns:ds="http://schemas.openxmlformats.org/officeDocument/2006/customXml" ds:itemID="{DFD1ED7F-CE64-4261-BF0A-05506C8ADBC1}"/>
</file>

<file path=customXml/itemProps3.xml><?xml version="1.0" encoding="utf-8"?>
<ds:datastoreItem xmlns:ds="http://schemas.openxmlformats.org/officeDocument/2006/customXml" ds:itemID="{A5157556-5125-44EF-83B5-36C8BEC96163}"/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256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wf_segoe-ui_light</vt:lpstr>
      <vt:lpstr>Wingdings</vt:lpstr>
      <vt:lpstr>Office Theme</vt:lpstr>
      <vt:lpstr>5-50203_Microsoft_Ignite_Template</vt:lpstr>
      <vt:lpstr>Prepare for SQL Server and Windows Server 2008 end of support with Azure Stack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Prepare for SQL Server and Windows Server 2008 end of support</dc:title>
  <dc:creator>Adrian Botusan</dc:creator>
  <cp:lastModifiedBy>Lone Lyth (Prime 8 LLC)</cp:lastModifiedBy>
  <cp:revision>6</cp:revision>
  <dcterms:created xsi:type="dcterms:W3CDTF">2018-11-01T08:42:33Z</dcterms:created>
  <dcterms:modified xsi:type="dcterms:W3CDTF">2019-05-29T18:33:23Z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adbotus@microsoft.com</vt:lpwstr>
  </property>
  <property fmtid="{D5CDD505-2E9C-101B-9397-08002B2CF9AE}" pid="5" name="MSIP_Label_f42aa342-8706-4288-bd11-ebb85995028c_SetDate">
    <vt:lpwstr>2018-11-01T08:58:02.9804101Z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0x010100ADACCE9C6517A140B869B4043B3B59AE</vt:lpwstr>
  </property>
</Properties>
</file>